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46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77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802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240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23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822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22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777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8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91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15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1157-97D4-4AF4-9645-8DCC9E54D041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6E6C7-3AE7-4E60-A980-67F3C568D9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97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19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0" y="1600200"/>
            <a:ext cx="72459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0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3431"/>
            <a:ext cx="73152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2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2" y="1600200"/>
            <a:ext cx="79359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81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9" y="1600200"/>
            <a:ext cx="60582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13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6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3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632848" cy="538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78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98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</dc:creator>
  <cp:lastModifiedBy>MBA</cp:lastModifiedBy>
  <cp:revision>1</cp:revision>
  <dcterms:created xsi:type="dcterms:W3CDTF">2022-02-22T09:47:07Z</dcterms:created>
  <dcterms:modified xsi:type="dcterms:W3CDTF">2022-02-22T09:53:42Z</dcterms:modified>
</cp:coreProperties>
</file>